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7" d="100"/>
          <a:sy n="47" d="100"/>
        </p:scale>
        <p:origin x="-2851" y="-533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7AE6A-1505-4C48-8ECC-D1E12C6CE094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0969A-3787-45F2-9C7E-C799368B38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978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7AE6A-1505-4C48-8ECC-D1E12C6CE094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0969A-3787-45F2-9C7E-C799368B38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2369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7AE6A-1505-4C48-8ECC-D1E12C6CE094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0969A-3787-45F2-9C7E-C799368B38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989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7AE6A-1505-4C48-8ECC-D1E12C6CE094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0969A-3787-45F2-9C7E-C799368B38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9168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7AE6A-1505-4C48-8ECC-D1E12C6CE094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0969A-3787-45F2-9C7E-C799368B38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9392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7AE6A-1505-4C48-8ECC-D1E12C6CE094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0969A-3787-45F2-9C7E-C799368B38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5197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7AE6A-1505-4C48-8ECC-D1E12C6CE094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0969A-3787-45F2-9C7E-C799368B38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5427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7AE6A-1505-4C48-8ECC-D1E12C6CE094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0969A-3787-45F2-9C7E-C799368B38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408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7AE6A-1505-4C48-8ECC-D1E12C6CE094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0969A-3787-45F2-9C7E-C799368B38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3630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7AE6A-1505-4C48-8ECC-D1E12C6CE094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0969A-3787-45F2-9C7E-C799368B38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5497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7AE6A-1505-4C48-8ECC-D1E12C6CE094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0969A-3787-45F2-9C7E-C799368B38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4069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87AE6A-1505-4C48-8ECC-D1E12C6CE094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70969A-3787-45F2-9C7E-C799368B38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9415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image" Target="../media/image5.png"/><Relationship Id="rId18" Type="http://schemas.openxmlformats.org/officeDocument/2006/relationships/image" Target="../media/image32.png"/><Relationship Id="rId26" Type="http://schemas.openxmlformats.org/officeDocument/2006/relationships/image" Target="../media/image12.png"/><Relationship Id="rId3" Type="http://schemas.openxmlformats.org/officeDocument/2006/relationships/image" Target="../media/image22.jpeg"/><Relationship Id="rId21" Type="http://schemas.openxmlformats.org/officeDocument/2006/relationships/image" Target="../media/image10.png"/><Relationship Id="rId7" Type="http://schemas.openxmlformats.org/officeDocument/2006/relationships/image" Target="../media/image26.jpeg"/><Relationship Id="rId12" Type="http://schemas.openxmlformats.org/officeDocument/2006/relationships/image" Target="../media/image2.png"/><Relationship Id="rId17" Type="http://schemas.openxmlformats.org/officeDocument/2006/relationships/image" Target="../media/image31.png"/><Relationship Id="rId25" Type="http://schemas.openxmlformats.org/officeDocument/2006/relationships/image" Target="../media/image35.png"/><Relationship Id="rId2" Type="http://schemas.openxmlformats.org/officeDocument/2006/relationships/image" Target="../media/image21.jpeg"/><Relationship Id="rId16" Type="http://schemas.openxmlformats.org/officeDocument/2006/relationships/image" Target="../media/image14.png"/><Relationship Id="rId20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11" Type="http://schemas.openxmlformats.org/officeDocument/2006/relationships/image" Target="../media/image30.jpeg"/><Relationship Id="rId24" Type="http://schemas.openxmlformats.org/officeDocument/2006/relationships/image" Target="../media/image7.png"/><Relationship Id="rId5" Type="http://schemas.openxmlformats.org/officeDocument/2006/relationships/image" Target="../media/image24.png"/><Relationship Id="rId15" Type="http://schemas.openxmlformats.org/officeDocument/2006/relationships/image" Target="../media/image19.png"/><Relationship Id="rId23" Type="http://schemas.openxmlformats.org/officeDocument/2006/relationships/image" Target="../media/image9.png"/><Relationship Id="rId28" Type="http://schemas.openxmlformats.org/officeDocument/2006/relationships/image" Target="../media/image15.png"/><Relationship Id="rId10" Type="http://schemas.openxmlformats.org/officeDocument/2006/relationships/image" Target="../media/image29.png"/><Relationship Id="rId19" Type="http://schemas.openxmlformats.org/officeDocument/2006/relationships/image" Target="../media/image3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8.png"/><Relationship Id="rId22" Type="http://schemas.openxmlformats.org/officeDocument/2006/relationships/image" Target="../media/image34.png"/><Relationship Id="rId27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3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8.png"/><Relationship Id="rId12" Type="http://schemas.openxmlformats.org/officeDocument/2006/relationships/image" Target="../media/image9.png"/><Relationship Id="rId17" Type="http://schemas.openxmlformats.org/officeDocument/2006/relationships/image" Target="../media/image15.png"/><Relationship Id="rId2" Type="http://schemas.openxmlformats.org/officeDocument/2006/relationships/image" Target="../media/image1.png"/><Relationship Id="rId16" Type="http://schemas.openxmlformats.org/officeDocument/2006/relationships/image" Target="../media/image34.png"/><Relationship Id="rId20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4.png"/><Relationship Id="rId5" Type="http://schemas.openxmlformats.org/officeDocument/2006/relationships/image" Target="../media/image11.png"/><Relationship Id="rId15" Type="http://schemas.openxmlformats.org/officeDocument/2006/relationships/image" Target="../media/image36.png"/><Relationship Id="rId10" Type="http://schemas.openxmlformats.org/officeDocument/2006/relationships/image" Target="../media/image7.png"/><Relationship Id="rId19" Type="http://schemas.openxmlformats.org/officeDocument/2006/relationships/image" Target="../media/image37.png"/><Relationship Id="rId4" Type="http://schemas.openxmlformats.org/officeDocument/2006/relationships/image" Target="../media/image4.png"/><Relationship Id="rId9" Type="http://schemas.openxmlformats.org/officeDocument/2006/relationships/image" Target="../media/image10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64" y="3448"/>
            <a:ext cx="6243637" cy="3109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024" y="3290001"/>
            <a:ext cx="938213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151" y="4355976"/>
            <a:ext cx="1011237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37" y="6765081"/>
            <a:ext cx="1030287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14" y="7937463"/>
            <a:ext cx="990754" cy="1033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14" y="5580112"/>
            <a:ext cx="792163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64" y="3210538"/>
            <a:ext cx="847725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414" y="3603646"/>
            <a:ext cx="433387" cy="12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968" y="3296351"/>
            <a:ext cx="100647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3096" y="3613057"/>
            <a:ext cx="396875" cy="28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751" y="4633788"/>
            <a:ext cx="396875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887" y="4349626"/>
            <a:ext cx="957263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1992" y="4675857"/>
            <a:ext cx="396875" cy="28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661" y="5848399"/>
            <a:ext cx="401637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187" y="5554712"/>
            <a:ext cx="969963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330" y="5893643"/>
            <a:ext cx="396875" cy="28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7" name="Picture 19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751" y="7084962"/>
            <a:ext cx="439737" cy="12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8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576" y="6734918"/>
            <a:ext cx="1011237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9" name="Picture 21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8044" y="7008761"/>
            <a:ext cx="396875" cy="28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0" name="Picture 22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851" y="8284764"/>
            <a:ext cx="401637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1" name="Picture 23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363" y="8019976"/>
            <a:ext cx="933450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2" name="Picture 24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8044" y="8354938"/>
            <a:ext cx="396875" cy="28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1804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08920" y="354886"/>
            <a:ext cx="1557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Реши пример</a:t>
            </a:r>
            <a:endParaRPr lang="ru-RU" b="1" dirty="0">
              <a:solidFill>
                <a:srgbClr val="0070C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0960903"/>
              </p:ext>
            </p:extLst>
          </p:nvPr>
        </p:nvGraphicFramePr>
        <p:xfrm>
          <a:off x="463577" y="724218"/>
          <a:ext cx="6048675" cy="247963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209735"/>
                <a:gridCol w="1209735"/>
                <a:gridCol w="1209735"/>
                <a:gridCol w="1209735"/>
                <a:gridCol w="1209735"/>
              </a:tblGrid>
              <a:tr h="1214611"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26501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72" y="728779"/>
            <a:ext cx="936103" cy="92535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367" y="758760"/>
            <a:ext cx="844941" cy="87827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376" y="783303"/>
            <a:ext cx="1008114" cy="92186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780" y="717181"/>
            <a:ext cx="880396" cy="93908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774" y="743769"/>
            <a:ext cx="794862" cy="90826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868" y="1979712"/>
            <a:ext cx="967658" cy="93610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367" y="1979712"/>
            <a:ext cx="955027" cy="93610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698" y="1946604"/>
            <a:ext cx="1007416" cy="91003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398" y="1960123"/>
            <a:ext cx="1028259" cy="896514"/>
          </a:xfrm>
          <a:prstGeom prst="rect">
            <a:avLst/>
          </a:prstGeom>
        </p:spPr>
      </p:pic>
      <p:pic>
        <p:nvPicPr>
          <p:cNvPr id="1026" name="Picture 2" descr="C:\Users\HP\Downloads\8b2b6c6c5b0033cfd5d34968c4cf65d2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2774" y="1979712"/>
            <a:ext cx="936104" cy="953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2478998" y="1299674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661694" y="1298065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0070C0"/>
                </a:solidFill>
              </a:rPr>
              <a:t>2</a:t>
            </a:r>
            <a:endParaRPr lang="ru-RU" sz="3600" b="1" i="1" dirty="0">
              <a:solidFill>
                <a:srgbClr val="0070C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94070" y="1299674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0070C0"/>
                </a:solidFill>
              </a:rPr>
              <a:t>3</a:t>
            </a:r>
            <a:endParaRPr lang="ru-RU" sz="3600" b="1" i="1" dirty="0">
              <a:solidFill>
                <a:srgbClr val="0070C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107636" y="1298064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0070C0"/>
                </a:solidFill>
              </a:rPr>
              <a:t>4</a:t>
            </a:r>
            <a:endParaRPr lang="ru-RU" sz="3600" b="1" i="1" dirty="0">
              <a:solidFill>
                <a:srgbClr val="0070C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46174" y="1278983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0070C0"/>
                </a:solidFill>
              </a:rPr>
              <a:t>0</a:t>
            </a:r>
            <a:endParaRPr lang="ru-RU" sz="3600" b="1" i="1" dirty="0">
              <a:solidFill>
                <a:srgbClr val="0070C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249758" y="2533471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0070C0"/>
                </a:solidFill>
              </a:rPr>
              <a:t>5</a:t>
            </a:r>
            <a:endParaRPr lang="ru-RU" sz="3600" b="1" i="1" dirty="0">
              <a:solidFill>
                <a:srgbClr val="0070C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469629" y="2554071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0070C0"/>
                </a:solidFill>
              </a:rPr>
              <a:t>6</a:t>
            </a:r>
            <a:endParaRPr lang="ru-RU" sz="3600" b="1" i="1" dirty="0">
              <a:solidFill>
                <a:srgbClr val="0070C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662880" y="2559814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0070C0"/>
                </a:solidFill>
              </a:rPr>
              <a:t>7</a:t>
            </a:r>
            <a:endParaRPr lang="ru-RU" sz="3600" b="1" i="1" dirty="0">
              <a:solidFill>
                <a:srgbClr val="0070C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894070" y="2554070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0070C0"/>
                </a:solidFill>
              </a:rPr>
              <a:t>8</a:t>
            </a:r>
            <a:endParaRPr lang="ru-RU" sz="3600" b="1" i="1" dirty="0">
              <a:solidFill>
                <a:srgbClr val="0070C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107636" y="2553013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0070C0"/>
                </a:solidFill>
              </a:rPr>
              <a:t>9</a:t>
            </a:r>
            <a:endParaRPr lang="ru-RU" sz="3600" b="1" i="1" dirty="0">
              <a:solidFill>
                <a:srgbClr val="0070C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775" y="4666236"/>
            <a:ext cx="938213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68" y="3552252"/>
            <a:ext cx="851309" cy="887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41" y="5878996"/>
            <a:ext cx="879437" cy="798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681" y="7092280"/>
            <a:ext cx="792079" cy="806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513" y="8201556"/>
            <a:ext cx="790017" cy="760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Плюс 26"/>
          <p:cNvSpPr/>
          <p:nvPr/>
        </p:nvSpPr>
        <p:spPr>
          <a:xfrm>
            <a:off x="1339176" y="3761034"/>
            <a:ext cx="505647" cy="470412"/>
          </a:xfrm>
          <a:prstGeom prst="mathPlus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698" y="3629015"/>
            <a:ext cx="792163" cy="81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Равно 27"/>
          <p:cNvSpPr/>
          <p:nvPr/>
        </p:nvSpPr>
        <p:spPr>
          <a:xfrm>
            <a:off x="2774087" y="3786315"/>
            <a:ext cx="503708" cy="443988"/>
          </a:xfrm>
          <a:prstGeom prst="mathEqual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30" y="4666236"/>
            <a:ext cx="854075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Минус 28"/>
          <p:cNvSpPr/>
          <p:nvPr/>
        </p:nvSpPr>
        <p:spPr>
          <a:xfrm>
            <a:off x="2469629" y="4932040"/>
            <a:ext cx="556312" cy="432048"/>
          </a:xfrm>
          <a:prstGeom prst="mathMinus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855" y="4666235"/>
            <a:ext cx="923543" cy="846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774" y="4983736"/>
            <a:ext cx="396875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006" y="6092750"/>
            <a:ext cx="396875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615" y="5809381"/>
            <a:ext cx="877887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855" y="6183238"/>
            <a:ext cx="396875" cy="28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775" y="7382676"/>
            <a:ext cx="433387" cy="12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547" y="7092280"/>
            <a:ext cx="79216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431" y="7382676"/>
            <a:ext cx="396875" cy="28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440" y="8395957"/>
            <a:ext cx="396875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823" y="8023621"/>
            <a:ext cx="877887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0531" y="8332570"/>
            <a:ext cx="396875" cy="28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64091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64" y="19777"/>
            <a:ext cx="6243637" cy="3109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006" y="3176455"/>
            <a:ext cx="938213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44" y="4355976"/>
            <a:ext cx="1030287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155" y="5652120"/>
            <a:ext cx="957263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089" y="6804248"/>
            <a:ext cx="792163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089" y="8086398"/>
            <a:ext cx="100647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155" y="3212968"/>
            <a:ext cx="847725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391" y="4663849"/>
            <a:ext cx="396875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888" y="3614379"/>
            <a:ext cx="433387" cy="12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500" y="3276241"/>
            <a:ext cx="969963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9434" y="3590793"/>
            <a:ext cx="396875" cy="28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263" y="4386036"/>
            <a:ext cx="1011237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8" name="Picture 1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058" y="4663950"/>
            <a:ext cx="396875" cy="28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9" name="Picture 17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391" y="5933107"/>
            <a:ext cx="396875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0" name="Picture 18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937" y="5408311"/>
            <a:ext cx="1101563" cy="1177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1" name="Picture 19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4710" y="5862485"/>
            <a:ext cx="396875" cy="28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2" name="Picture 2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219" y="6727372"/>
            <a:ext cx="912184" cy="951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4" name="Picture 2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388" y="7103491"/>
            <a:ext cx="396875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5" name="Picture 23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696" y="7062614"/>
            <a:ext cx="396875" cy="28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6" name="Picture 24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550" y="8478637"/>
            <a:ext cx="433387" cy="12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7" name="Picture 25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8478" y="8086398"/>
            <a:ext cx="969963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8" name="Picture 26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9345" y="8372513"/>
            <a:ext cx="396875" cy="28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160795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12</Words>
  <Application>Microsoft Office PowerPoint</Application>
  <PresentationFormat>Экран (4:3)</PresentationFormat>
  <Paragraphs>11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HP</cp:lastModifiedBy>
  <cp:revision>4</cp:revision>
  <dcterms:created xsi:type="dcterms:W3CDTF">2024-11-30T07:51:13Z</dcterms:created>
  <dcterms:modified xsi:type="dcterms:W3CDTF">2024-11-30T08:29:40Z</dcterms:modified>
</cp:coreProperties>
</file>