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8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3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AC6A-BDCC-4AD4-9BD1-598234AB7109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3926-D1A3-49E0-A016-9773F58B7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AC6A-BDCC-4AD4-9BD1-598234AB7109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3926-D1A3-49E0-A016-9773F58B7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AC6A-BDCC-4AD4-9BD1-598234AB7109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3926-D1A3-49E0-A016-9773F58B7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AC6A-BDCC-4AD4-9BD1-598234AB7109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3926-D1A3-49E0-A016-9773F58B7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AC6A-BDCC-4AD4-9BD1-598234AB7109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3926-D1A3-49E0-A016-9773F58B7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AC6A-BDCC-4AD4-9BD1-598234AB7109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3926-D1A3-49E0-A016-9773F58B7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AC6A-BDCC-4AD4-9BD1-598234AB7109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3926-D1A3-49E0-A016-9773F58B7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AC6A-BDCC-4AD4-9BD1-598234AB7109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3926-D1A3-49E0-A016-9773F58B7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AC6A-BDCC-4AD4-9BD1-598234AB7109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3926-D1A3-49E0-A016-9773F58B7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AC6A-BDCC-4AD4-9BD1-598234AB7109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3926-D1A3-49E0-A016-9773F58B7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AC6A-BDCC-4AD4-9BD1-598234AB7109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3926-D1A3-49E0-A016-9773F58B7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7AC6A-BDCC-4AD4-9BD1-598234AB7109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93926-D1A3-49E0-A016-9773F58B7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ВОКЗАЛ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Tm="10078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ОПАРК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" y="0"/>
            <a:ext cx="9134707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10983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НУМЕН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14569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Tm="13275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СТ БУГР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Tm="12152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ЕР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Tm="11918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Ю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84153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Tm="11185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ЦИР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 advTm="10577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АСОВН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Tm="11186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</dc:creator>
  <cp:lastModifiedBy>Евгений</cp:lastModifiedBy>
  <cp:revision>7</cp:revision>
  <dcterms:created xsi:type="dcterms:W3CDTF">2019-11-04T12:22:42Z</dcterms:created>
  <dcterms:modified xsi:type="dcterms:W3CDTF">2019-11-05T05:09:37Z</dcterms:modified>
</cp:coreProperties>
</file>